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04" r:id="rId2"/>
    <p:sldId id="312" r:id="rId3"/>
    <p:sldId id="317" r:id="rId4"/>
    <p:sldId id="313" r:id="rId5"/>
    <p:sldId id="314" r:id="rId6"/>
    <p:sldId id="316" r:id="rId7"/>
    <p:sldId id="315" r:id="rId8"/>
    <p:sldId id="299" r:id="rId9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0286" y="2275344"/>
            <a:ext cx="551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狼叔与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的不解之缘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2F191-0EB0-0345-8794-0057BCE9D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80" y="3050009"/>
            <a:ext cx="1441420" cy="186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我是谁？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992151A0-E52D-A344-95C2-0CDBAB5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3" y="1624461"/>
            <a:ext cx="1540076" cy="1905918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A772D0C3-C969-4747-BB29-6481AD62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6" y="1086982"/>
            <a:ext cx="1994460" cy="244339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418CCB9-FB85-634D-944A-B95419FC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8" y="0"/>
            <a:ext cx="2875522" cy="51331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创业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CTO</a:t>
            </a:r>
          </a:p>
          <a:p>
            <a:r>
              <a:rPr kumimoji="1" lang="zh-CN" altLang="en-US" dirty="0"/>
              <a:t>招不到人</a:t>
            </a:r>
            <a:endParaRPr kumimoji="1" lang="en-US" altLang="zh-CN" dirty="0"/>
          </a:p>
          <a:p>
            <a:r>
              <a:rPr kumimoji="1" lang="en-US" altLang="zh-CN" dirty="0"/>
              <a:t>Js</a:t>
            </a:r>
            <a:r>
              <a:rPr kumimoji="1" lang="zh-CN" altLang="en-US" dirty="0"/>
              <a:t>全栈</a:t>
            </a:r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235833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StuQ</a:t>
            </a:r>
            <a:r>
              <a:rPr kumimoji="1" lang="zh-CN" altLang="en-US" dirty="0"/>
              <a:t>明星讲师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全栈公众号</a:t>
            </a:r>
            <a:endParaRPr kumimoji="1" lang="en-US" altLang="zh-CN" dirty="0"/>
          </a:p>
          <a:p>
            <a:r>
              <a:rPr kumimoji="1" lang="zh-CN" altLang="en-US" dirty="0"/>
              <a:t>演讲</a:t>
            </a:r>
            <a:endParaRPr kumimoji="1" lang="en-US" altLang="zh-CN" dirty="0"/>
          </a:p>
          <a:p>
            <a:r>
              <a:rPr kumimoji="1" lang="zh-CN" altLang="en-US" dirty="0"/>
              <a:t>出书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狼书</a:t>
            </a:r>
            <a:r>
              <a:rPr kumimoji="1" lang="en-US" altLang="zh-CN" dirty="0"/>
              <a:t>》</a:t>
            </a:r>
          </a:p>
          <a:p>
            <a:r>
              <a:rPr kumimoji="1" lang="zh-CN" altLang="en-US" dirty="0"/>
              <a:t>出品人</a:t>
            </a:r>
            <a:endParaRPr kumimoji="1" lang="en-US" altLang="zh-CN" dirty="0"/>
          </a:p>
          <a:p>
            <a:r>
              <a:rPr kumimoji="1" lang="en-US" altLang="zh-CN" dirty="0" err="1"/>
              <a:t>NodeParty</a:t>
            </a:r>
            <a:r>
              <a:rPr kumimoji="1" lang="zh-CN" altLang="en-US" dirty="0"/>
              <a:t>活动组织者</a:t>
            </a:r>
            <a:endParaRPr kumimoji="1" lang="en-US" altLang="zh-CN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阿里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PHP</a:t>
            </a:r>
            <a:r>
              <a:rPr kumimoji="1" lang="zh-CN" altLang="en-US" dirty="0"/>
              <a:t>替换成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Egg-react-</a:t>
            </a:r>
            <a:r>
              <a:rPr kumimoji="1" lang="en-US" altLang="zh-CN" dirty="0" err="1"/>
              <a:t>ssr</a:t>
            </a:r>
            <a:endParaRPr kumimoji="1" lang="en-US" altLang="zh-CN" dirty="0"/>
          </a:p>
          <a:p>
            <a:r>
              <a:rPr kumimoji="1" lang="en-US" altLang="zh-CN" dirty="0"/>
              <a:t>Serverless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我的经历</a:t>
            </a:r>
          </a:p>
        </p:txBody>
      </p:sp>
    </p:spTree>
    <p:extLst>
      <p:ext uri="{BB962C8B-B14F-4D97-AF65-F5344CB8AC3E}">
        <p14:creationId xmlns:p14="http://schemas.microsoft.com/office/powerpoint/2010/main" val="26275733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是啥？</a:t>
            </a:r>
          </a:p>
        </p:txBody>
      </p:sp>
      <p:pic>
        <p:nvPicPr>
          <p:cNvPr id="3" name="图片 2" descr="说明: ../../../../Desktop/屏幕快照%202019-02-16%20下午11.35.26.">
            <a:extLst>
              <a:ext uri="{FF2B5EF4-FFF2-40B4-BE49-F238E27FC236}">
                <a16:creationId xmlns:a16="http://schemas.microsoft.com/office/drawing/2014/main" id="{A3360F03-FB6D-FC4D-8152-E561BD3704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12129"/>
          <a:stretch>
            <a:fillRect/>
          </a:stretch>
        </p:blipFill>
        <p:spPr bwMode="auto">
          <a:xfrm>
            <a:off x="2342206" y="2678223"/>
            <a:ext cx="458025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46731D-1088-0A48-96EC-A2E896579EA2}"/>
              </a:ext>
            </a:extLst>
          </p:cNvPr>
          <p:cNvSpPr/>
          <p:nvPr/>
        </p:nvSpPr>
        <p:spPr>
          <a:xfrm>
            <a:off x="820561" y="953575"/>
            <a:ext cx="7623543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marR="31750" indent="101600" algn="just">
              <a:lnSpc>
                <a:spcPts val="1650"/>
              </a:lnSpc>
              <a:spcBef>
                <a:spcPts val="960"/>
              </a:spcBef>
              <a:spcAft>
                <a:spcPts val="60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Node.js® is a JavaScript runtime built on Chrome's V8 JavaScript engine. Node.js uses an   event-driven, non-blocking I/O model that makes it lightweight and efficient. Node.js' package ecosystem,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npm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, is the largest ecosystem of open source libraries in the world.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016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我的学习过程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30DF1-69B1-DF40-B4AA-5C6807A931B7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、探索阶段：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和全栈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、开源阶段：以</a:t>
            </a:r>
            <a:r>
              <a:rPr kumimoji="1" lang="en-US" altLang="zh-CN" dirty="0"/>
              <a:t>markdown</a:t>
            </a:r>
            <a:r>
              <a:rPr kumimoji="1" lang="zh-CN" altLang="en-US" dirty="0"/>
              <a:t>为切入点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、网红阶段：公众号、写书、演讲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、现在：带人，带开源，专注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18452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学习方法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271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最小化问题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996606" y="2664587"/>
            <a:ext cx="1317540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/>
              <a:t>/</a:t>
            </a:r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12434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厚积薄发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FFA295CB-5094-0F4B-AF62-ADB777BE733D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4681872" y="-991574"/>
            <a:ext cx="21264" cy="5748670"/>
          </a:xfrm>
          <a:prstGeom prst="curvedConnector3">
            <a:avLst>
              <a:gd name="adj1" fmla="val 5075263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179136" y="407227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周而复始，无捷径，唯勤而已</a:t>
            </a:r>
          </a:p>
        </p:txBody>
      </p:sp>
    </p:spTree>
    <p:extLst>
      <p:ext uri="{BB962C8B-B14F-4D97-AF65-F5344CB8AC3E}">
        <p14:creationId xmlns:p14="http://schemas.microsoft.com/office/powerpoint/2010/main" val="385238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、面子和志气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、闲时要有吃紧的心思，忙里要有偷闲的乐趣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、一万小时定律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、有目标向前看，没目标向钱看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/>
              <a:t>、一次只做一件事</a:t>
            </a:r>
          </a:p>
          <a:p>
            <a:r>
              <a:rPr kumimoji="1" lang="en-US" altLang="zh-CN"/>
              <a:t>6</a:t>
            </a:r>
            <a:r>
              <a:rPr kumimoji="1" lang="zh-CN" altLang="en-US" dirty="0"/>
              <a:t>、玩出乐趣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673950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258</Words>
  <Application>Microsoft Macintosh PowerPoint</Application>
  <PresentationFormat>全屏显示(16:9)</PresentationFormat>
  <Paragraphs>47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Times New Roman</vt:lpstr>
      <vt:lpstr>Calibri</vt:lpstr>
      <vt:lpstr>微软雅黑</vt:lpstr>
      <vt:lpstr>Arial</vt:lpstr>
      <vt:lpstr>黑体</vt:lpstr>
      <vt:lpstr>Courier New</vt:lpstr>
      <vt:lpstr>第一PPT，www.1ppt.com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169</cp:revision>
  <dcterms:created xsi:type="dcterms:W3CDTF">2015-01-22T11:01:00Z</dcterms:created>
  <dcterms:modified xsi:type="dcterms:W3CDTF">2020-03-22T08:38:16Z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